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300" r:id="rId2"/>
    <p:sldId id="256" r:id="rId3"/>
    <p:sldId id="286" r:id="rId4"/>
    <p:sldId id="284" r:id="rId5"/>
    <p:sldId id="301" r:id="rId6"/>
    <p:sldId id="287" r:id="rId7"/>
    <p:sldId id="288" r:id="rId8"/>
    <p:sldId id="278" r:id="rId9"/>
    <p:sldId id="271" r:id="rId10"/>
    <p:sldId id="258" r:id="rId11"/>
    <p:sldId id="259" r:id="rId12"/>
    <p:sldId id="260" r:id="rId13"/>
    <p:sldId id="289" r:id="rId14"/>
    <p:sldId id="262" r:id="rId15"/>
    <p:sldId id="263" r:id="rId16"/>
    <p:sldId id="266" r:id="rId17"/>
    <p:sldId id="265" r:id="rId18"/>
    <p:sldId id="267" r:id="rId19"/>
    <p:sldId id="268" r:id="rId20"/>
    <p:sldId id="322" r:id="rId21"/>
    <p:sldId id="269" r:id="rId22"/>
    <p:sldId id="270" r:id="rId23"/>
    <p:sldId id="273" r:id="rId24"/>
    <p:sldId id="274" r:id="rId25"/>
    <p:sldId id="276" r:id="rId26"/>
    <p:sldId id="290" r:id="rId27"/>
    <p:sldId id="323" r:id="rId28"/>
    <p:sldId id="280" r:id="rId29"/>
    <p:sldId id="281" r:id="rId30"/>
    <p:sldId id="282" r:id="rId31"/>
    <p:sldId id="283" r:id="rId32"/>
    <p:sldId id="302" r:id="rId33"/>
    <p:sldId id="296" r:id="rId34"/>
    <p:sldId id="297" r:id="rId35"/>
    <p:sldId id="298" r:id="rId36"/>
    <p:sldId id="295" r:id="rId37"/>
    <p:sldId id="294" r:id="rId38"/>
    <p:sldId id="291" r:id="rId39"/>
    <p:sldId id="292" r:id="rId40"/>
    <p:sldId id="293" r:id="rId41"/>
    <p:sldId id="304" r:id="rId42"/>
    <p:sldId id="310" r:id="rId43"/>
    <p:sldId id="311" r:id="rId44"/>
    <p:sldId id="312" r:id="rId45"/>
    <p:sldId id="306" r:id="rId46"/>
    <p:sldId id="307" r:id="rId47"/>
    <p:sldId id="308" r:id="rId48"/>
    <p:sldId id="309" r:id="rId49"/>
    <p:sldId id="313" r:id="rId50"/>
    <p:sldId id="314" r:id="rId51"/>
    <p:sldId id="315" r:id="rId52"/>
    <p:sldId id="316" r:id="rId53"/>
    <p:sldId id="275" r:id="rId54"/>
    <p:sldId id="317" r:id="rId55"/>
    <p:sldId id="319" r:id="rId56"/>
    <p:sldId id="321" r:id="rId57"/>
    <p:sldId id="320" r:id="rId58"/>
    <p:sldId id="325" r:id="rId59"/>
    <p:sldId id="326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53" autoAdjust="0"/>
    <p:restoredTop sz="94767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2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420888"/>
            <a:ext cx="7772400" cy="1362075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+mn-lt"/>
              </a:rPr>
              <a:t>«Люблю тебя, моя школа!»</a:t>
            </a:r>
            <a:endParaRPr lang="ru-RU" sz="44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2204864"/>
            <a:ext cx="7772400" cy="150018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930226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Gabriola" pitchFamily="82" charset="0"/>
                <a:cs typeface="Aharoni" pitchFamily="2" charset="-79"/>
              </a:rPr>
              <a:t>С Днём Учителя!</a:t>
            </a:r>
            <a:r>
              <a:rPr lang="ru-RU" sz="3200" b="1" dirty="0" smtClean="0">
                <a:latin typeface="Gabriola" pitchFamily="82" charset="0"/>
              </a:rPr>
              <a:t/>
            </a:r>
            <a:br>
              <a:rPr lang="ru-RU" sz="3200" b="1" dirty="0" smtClean="0">
                <a:latin typeface="Gabriola" pitchFamily="82" charset="0"/>
              </a:rPr>
            </a:br>
            <a:r>
              <a:rPr lang="ru-RU" sz="3200" b="1" dirty="0" smtClean="0">
                <a:latin typeface="Gabriola" pitchFamily="82" charset="0"/>
              </a:rPr>
              <a:t>Низкий поклон Вам за труд и терпенье,</a:t>
            </a:r>
            <a:br>
              <a:rPr lang="ru-RU" sz="3200" b="1" dirty="0" smtClean="0">
                <a:latin typeface="Gabriola" pitchFamily="82" charset="0"/>
              </a:rPr>
            </a:br>
            <a:r>
              <a:rPr lang="ru-RU" sz="3200" b="1" dirty="0" smtClean="0">
                <a:latin typeface="Gabriola" pitchFamily="82" charset="0"/>
              </a:rPr>
              <a:t>За теплоту Вашей светлой души!</a:t>
            </a:r>
            <a:br>
              <a:rPr lang="ru-RU" sz="3200" b="1" dirty="0" smtClean="0">
                <a:latin typeface="Gabriola" pitchFamily="82" charset="0"/>
              </a:rPr>
            </a:br>
            <a:r>
              <a:rPr lang="ru-RU" sz="3200" b="1" dirty="0" smtClean="0">
                <a:latin typeface="Gabriola" pitchFamily="82" charset="0"/>
              </a:rPr>
              <a:t>Радости, счастья, добра, вдохновенья!</a:t>
            </a:r>
            <a:br>
              <a:rPr lang="ru-RU" sz="3200" b="1" dirty="0" smtClean="0">
                <a:latin typeface="Gabriola" pitchFamily="82" charset="0"/>
              </a:rPr>
            </a:br>
            <a:r>
              <a:rPr lang="ru-RU" sz="3200" b="1" dirty="0" smtClean="0">
                <a:latin typeface="Gabriola" pitchFamily="82" charset="0"/>
              </a:rPr>
              <a:t>В Вашей работе успехов больших!</a:t>
            </a:r>
            <a:endParaRPr lang="ru-RU" sz="3200" b="1" dirty="0">
              <a:latin typeface="Gabriola" pitchFamily="82" charset="0"/>
            </a:endParaRPr>
          </a:p>
        </p:txBody>
      </p:sp>
      <p:pic>
        <p:nvPicPr>
          <p:cNvPr id="4" name="Содержимое 3" descr="IMG_06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2708920"/>
            <a:ext cx="6035040" cy="39319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</a:t>
            </a:r>
            <a:r>
              <a:rPr lang="ru-RU" b="1" dirty="0" smtClean="0">
                <a:latin typeface="Arial Black" pitchFamily="34" charset="0"/>
              </a:rPr>
              <a:t>День матери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4" name="Содержимое 3" descr="IMG_07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1196752"/>
            <a:ext cx="5688632" cy="4525963"/>
          </a:xfrm>
        </p:spPr>
      </p:pic>
      <p:sp>
        <p:nvSpPr>
          <p:cNvPr id="6" name="Прямоугольник 5"/>
          <p:cNvSpPr/>
          <p:nvPr/>
        </p:nvSpPr>
        <p:spPr>
          <a:xfrm>
            <a:off x="395536" y="1052736"/>
            <a:ext cx="228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Gabriola" pitchFamily="82" charset="0"/>
              </a:rPr>
              <a:t>Ты – рядом, и все прекрасно:</a:t>
            </a:r>
          </a:p>
          <a:p>
            <a:pPr lvl="0"/>
            <a:r>
              <a:rPr lang="ru-RU" sz="3200" b="1" dirty="0" smtClean="0">
                <a:solidFill>
                  <a:prstClr val="black"/>
                </a:solidFill>
                <a:latin typeface="Gabriola" pitchFamily="82" charset="0"/>
              </a:rPr>
              <a:t> И дождь, и холодный ветер.</a:t>
            </a:r>
            <a:br>
              <a:rPr lang="ru-RU" sz="3200" b="1" dirty="0" smtClean="0">
                <a:solidFill>
                  <a:prstClr val="black"/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prstClr val="black"/>
                </a:solidFill>
                <a:latin typeface="Gabriola" pitchFamily="82" charset="0"/>
              </a:rPr>
              <a:t>Спасибо тебе, моя мама,</a:t>
            </a:r>
            <a:br>
              <a:rPr lang="ru-RU" sz="3200" b="1" dirty="0" smtClean="0">
                <a:solidFill>
                  <a:prstClr val="black"/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prstClr val="black"/>
                </a:solidFill>
                <a:latin typeface="Gabriola" pitchFamily="82" charset="0"/>
              </a:rPr>
              <a:t>За то, что ты есть на свете! </a:t>
            </a:r>
            <a:endParaRPr lang="ru-RU" sz="2400" dirty="0">
              <a:solidFill>
                <a:prstClr val="black"/>
              </a:solidFill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latin typeface="Gabriola" pitchFamily="82" charset="0"/>
              </a:rPr>
              <a:t>           Унылая пора, очей очарованье!</a:t>
            </a:r>
            <a:endParaRPr lang="ru-RU" sz="4800" b="1" dirty="0">
              <a:latin typeface="Gabriola" pitchFamily="82" charset="0"/>
            </a:endParaRPr>
          </a:p>
        </p:txBody>
      </p:sp>
      <p:pic>
        <p:nvPicPr>
          <p:cNvPr id="4" name="Содержимое 3" descr="IMG_05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Arial Black" pitchFamily="34" charset="0"/>
              </a:rPr>
              <a:t>   Осенний бал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Gabriola" pitchFamily="82" charset="0"/>
              </a:rPr>
              <a:t>Осень начинается – «юбка удлиняется».</a:t>
            </a:r>
          </a:p>
          <a:p>
            <a:r>
              <a:rPr lang="ru-RU" sz="3600" dirty="0" smtClean="0">
                <a:latin typeface="Gabriola" pitchFamily="82" charset="0"/>
              </a:rPr>
              <a:t>Да, </a:t>
            </a:r>
            <a:r>
              <a:rPr lang="ru-RU" sz="3600" dirty="0" err="1" smtClean="0">
                <a:latin typeface="Gabriola" pitchFamily="82" charset="0"/>
              </a:rPr>
              <a:t>бабулька</a:t>
            </a:r>
            <a:r>
              <a:rPr lang="ru-RU" sz="3600" dirty="0" smtClean="0">
                <a:latin typeface="Gabriola" pitchFamily="82" charset="0"/>
              </a:rPr>
              <a:t>?</a:t>
            </a:r>
            <a:endParaRPr lang="ru-RU" sz="3600" dirty="0">
              <a:latin typeface="Gabriola" pitchFamily="82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9600" dirty="0" smtClean="0">
                <a:latin typeface="Arial Black" pitchFamily="34" charset="0"/>
              </a:rPr>
              <a:t> </a:t>
            </a:r>
            <a:r>
              <a:rPr lang="ru-RU" sz="12800" dirty="0" smtClean="0">
                <a:latin typeface="Gabriola" pitchFamily="82" charset="0"/>
              </a:rPr>
              <a:t>Осень  щедрая  такая  всех  одарит  за  труды.</a:t>
            </a:r>
          </a:p>
          <a:p>
            <a:r>
              <a:rPr lang="ru-RU" sz="12800" dirty="0" smtClean="0">
                <a:latin typeface="Gabriola" pitchFamily="82" charset="0"/>
              </a:rPr>
              <a:t>Мы  на  праздник  Урожая  принесли  ее  плоды</a:t>
            </a:r>
            <a:r>
              <a:rPr lang="ru-RU" sz="14400" dirty="0" smtClean="0">
                <a:latin typeface="Gabriola" pitchFamily="82" charset="0"/>
              </a:rPr>
              <a:t>.</a:t>
            </a:r>
          </a:p>
          <a:p>
            <a:endParaRPr lang="ru-RU" dirty="0"/>
          </a:p>
        </p:txBody>
      </p:sp>
      <p:pic>
        <p:nvPicPr>
          <p:cNvPr id="7" name="Содержимое 6" descr="IMG_060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3212976"/>
            <a:ext cx="4039985" cy="3029989"/>
          </a:xfrm>
        </p:spPr>
      </p:pic>
      <p:pic>
        <p:nvPicPr>
          <p:cNvPr id="8" name="Содержимое 7" descr="IMG_061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60032" y="3140968"/>
            <a:ext cx="4039985" cy="30299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060848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Gabriola" pitchFamily="82" charset="0"/>
              </a:rPr>
              <a:t>Пусть чудесный хоровод</a:t>
            </a:r>
            <a:br>
              <a:rPr lang="ru-RU" sz="4800" b="1" dirty="0" smtClean="0">
                <a:latin typeface="Gabriola" pitchFamily="82" charset="0"/>
              </a:rPr>
            </a:br>
            <a:r>
              <a:rPr lang="ru-RU" sz="4800" b="1" dirty="0" smtClean="0">
                <a:latin typeface="Gabriola" pitchFamily="82" charset="0"/>
              </a:rPr>
              <a:t>В сказку всех нас унесёт!</a:t>
            </a:r>
            <a:br>
              <a:rPr lang="ru-RU" sz="4800" b="1" dirty="0" smtClean="0">
                <a:latin typeface="Gabriola" pitchFamily="82" charset="0"/>
              </a:rPr>
            </a:br>
            <a:r>
              <a:rPr lang="ru-RU" sz="4800" b="1" dirty="0" smtClean="0">
                <a:latin typeface="Gabriola" pitchFamily="82" charset="0"/>
              </a:rPr>
              <a:t>Добрый праздник – Новый год</a:t>
            </a:r>
            <a:br>
              <a:rPr lang="ru-RU" sz="4800" b="1" dirty="0" smtClean="0">
                <a:latin typeface="Gabriola" pitchFamily="82" charset="0"/>
              </a:rPr>
            </a:br>
            <a:r>
              <a:rPr lang="ru-RU" sz="4800" b="1" dirty="0" smtClean="0">
                <a:latin typeface="Gabriola" pitchFamily="82" charset="0"/>
              </a:rPr>
              <a:t>Снова в гости к нам идет! </a:t>
            </a:r>
            <a:endParaRPr lang="ru-RU" sz="4800" b="1" dirty="0">
              <a:latin typeface="Gabriola" pitchFamily="82" charset="0"/>
            </a:endParaRPr>
          </a:p>
        </p:txBody>
      </p:sp>
      <p:pic>
        <p:nvPicPr>
          <p:cNvPr id="5" name="Содержимое 4" descr="IMG_096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501008"/>
            <a:ext cx="4038600" cy="3028950"/>
          </a:xfrm>
        </p:spPr>
      </p:pic>
      <p:pic>
        <p:nvPicPr>
          <p:cNvPr id="6" name="Содержимое 5" descr="IMG_099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3501008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221088"/>
            <a:ext cx="8229600" cy="1930226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atin typeface="Gabriola" pitchFamily="82" charset="0"/>
              </a:rPr>
              <a:t>С Новым Годом,</a:t>
            </a:r>
            <a:br>
              <a:rPr lang="ru-RU" sz="7200" b="1" dirty="0" smtClean="0">
                <a:latin typeface="Gabriola" pitchFamily="82" charset="0"/>
              </a:rPr>
            </a:br>
            <a:r>
              <a:rPr lang="ru-RU" sz="7200" b="1" dirty="0" smtClean="0">
                <a:latin typeface="Gabriola" pitchFamily="82" charset="0"/>
              </a:rPr>
              <a:t>С Новым Счастьем!</a:t>
            </a:r>
            <a:endParaRPr lang="ru-RU" sz="7200" b="1" dirty="0">
              <a:latin typeface="Gabriola" pitchFamily="82" charset="0"/>
            </a:endParaRPr>
          </a:p>
        </p:txBody>
      </p:sp>
      <p:pic>
        <p:nvPicPr>
          <p:cNvPr id="5" name="Содержимое 4" descr="IMG_10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4038600" cy="3028950"/>
          </a:xfrm>
        </p:spPr>
      </p:pic>
      <p:pic>
        <p:nvPicPr>
          <p:cNvPr id="6" name="Содержимое 5" descr="IMG_1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548680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latin typeface="Arial Black" pitchFamily="34" charset="0"/>
              </a:rPr>
              <a:t>8 марта!</a:t>
            </a:r>
            <a:endParaRPr lang="ru-RU" sz="4800" b="1" dirty="0">
              <a:latin typeface="Arial Black" pitchFamily="34" charset="0"/>
            </a:endParaRPr>
          </a:p>
        </p:txBody>
      </p:sp>
      <p:pic>
        <p:nvPicPr>
          <p:cNvPr id="4" name="Содержимое 3" descr="IMG_0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132856"/>
            <a:ext cx="6034617" cy="3949899"/>
          </a:xfrm>
        </p:spPr>
      </p:pic>
      <p:sp>
        <p:nvSpPr>
          <p:cNvPr id="5" name="Прямоугольник 4"/>
          <p:cNvSpPr/>
          <p:nvPr/>
        </p:nvSpPr>
        <p:spPr>
          <a:xfrm>
            <a:off x="6444208" y="825490"/>
            <a:ext cx="28188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4000" b="1" dirty="0" smtClean="0">
                <a:solidFill>
                  <a:prstClr val="black"/>
                </a:solidFill>
                <a:latin typeface="Gabriola" pitchFamily="82" charset="0"/>
                <a:ea typeface="+mj-ea"/>
                <a:cs typeface="+mj-cs"/>
              </a:rPr>
              <a:t>Мама – это лучшее слово,</a:t>
            </a:r>
            <a:br>
              <a:rPr lang="ru-RU" sz="4000" b="1" dirty="0" smtClean="0">
                <a:solidFill>
                  <a:prstClr val="black"/>
                </a:solidFill>
                <a:latin typeface="Gabriola" pitchFamily="82" charset="0"/>
                <a:ea typeface="+mj-ea"/>
                <a:cs typeface="+mj-cs"/>
              </a:rPr>
            </a:br>
            <a:r>
              <a:rPr lang="ru-RU" sz="4000" b="1" dirty="0" smtClean="0">
                <a:solidFill>
                  <a:prstClr val="black"/>
                </a:solidFill>
                <a:latin typeface="Gabriola" pitchFamily="82" charset="0"/>
                <a:ea typeface="+mj-ea"/>
                <a:cs typeface="+mj-cs"/>
              </a:rPr>
              <a:t>Мама – это лучшее имя,</a:t>
            </a:r>
            <a:br>
              <a:rPr lang="ru-RU" sz="4000" b="1" dirty="0" smtClean="0">
                <a:solidFill>
                  <a:prstClr val="black"/>
                </a:solidFill>
                <a:latin typeface="Gabriola" pitchFamily="82" charset="0"/>
                <a:ea typeface="+mj-ea"/>
                <a:cs typeface="+mj-cs"/>
              </a:rPr>
            </a:br>
            <a:r>
              <a:rPr lang="ru-RU" sz="4000" b="1" dirty="0" smtClean="0">
                <a:solidFill>
                  <a:prstClr val="black"/>
                </a:solidFill>
                <a:latin typeface="Gabriola" pitchFamily="82" charset="0"/>
                <a:ea typeface="+mj-ea"/>
                <a:cs typeface="+mj-cs"/>
              </a:rPr>
              <a:t>Мама – повторяю я снова</a:t>
            </a:r>
            <a:br>
              <a:rPr lang="ru-RU" sz="4000" b="1" dirty="0" smtClean="0">
                <a:solidFill>
                  <a:prstClr val="black"/>
                </a:solidFill>
                <a:latin typeface="Gabriola" pitchFamily="82" charset="0"/>
                <a:ea typeface="+mj-ea"/>
                <a:cs typeface="+mj-cs"/>
              </a:rPr>
            </a:br>
            <a:r>
              <a:rPr lang="ru-RU" sz="4000" b="1" dirty="0" smtClean="0">
                <a:solidFill>
                  <a:prstClr val="black"/>
                </a:solidFill>
                <a:latin typeface="Gabriola" pitchFamily="82" charset="0"/>
                <a:ea typeface="+mj-ea"/>
                <a:cs typeface="+mj-cs"/>
              </a:rPr>
              <a:t>Жизни и мира во имя</a:t>
            </a:r>
            <a:r>
              <a:rPr lang="ru-RU" sz="3200" dirty="0" smtClean="0">
                <a:solidFill>
                  <a:prstClr val="black"/>
                </a:solidFill>
                <a:ea typeface="+mj-ea"/>
                <a:cs typeface="+mj-cs"/>
              </a:rPr>
              <a:t>.</a:t>
            </a:r>
            <a:endParaRPr lang="ru-RU" sz="3200" dirty="0">
              <a:solidFill>
                <a:prstClr val="black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С Днём Защитника Отечества!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4" name="Содержимое 3" descr="IMG_20170222_1255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0080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Gabriola" pitchFamily="82" charset="0"/>
              </a:rPr>
              <a:t>Пусть вручит тебе теплое  </a:t>
            </a:r>
            <a:r>
              <a:rPr lang="ru-RU" sz="3600" b="1" dirty="0" smtClean="0">
                <a:latin typeface="Arial Black" pitchFamily="34" charset="0"/>
              </a:rPr>
              <a:t>Первое мая</a:t>
            </a:r>
            <a:r>
              <a:rPr lang="ru-RU" sz="3600" b="1" dirty="0" smtClean="0">
                <a:latin typeface="Gabriola" pitchFamily="82" charset="0"/>
              </a:rPr>
              <a:t/>
            </a:r>
            <a:br>
              <a:rPr lang="ru-RU" sz="3600" b="1" dirty="0" smtClean="0">
                <a:latin typeface="Gabriola" pitchFamily="82" charset="0"/>
              </a:rPr>
            </a:br>
            <a:r>
              <a:rPr lang="ru-RU" sz="3600" b="1" dirty="0" smtClean="0">
                <a:latin typeface="Gabriola" pitchFamily="82" charset="0"/>
              </a:rPr>
              <a:t>Вдохновение, чувство волшебного рая!</a:t>
            </a:r>
            <a:br>
              <a:rPr lang="ru-RU" sz="3600" b="1" dirty="0" smtClean="0">
                <a:latin typeface="Gabriola" pitchFamily="82" charset="0"/>
              </a:rPr>
            </a:br>
            <a:r>
              <a:rPr lang="ru-RU" sz="3600" b="1" dirty="0" smtClean="0">
                <a:latin typeface="Gabriola" pitchFamily="82" charset="0"/>
              </a:rPr>
              <a:t>Пусть успехом отметится праздник труда</a:t>
            </a:r>
            <a:br>
              <a:rPr lang="ru-RU" sz="3600" b="1" dirty="0" smtClean="0">
                <a:latin typeface="Gabriola" pitchFamily="82" charset="0"/>
              </a:rPr>
            </a:br>
            <a:r>
              <a:rPr lang="ru-RU" sz="3600" b="1" dirty="0" smtClean="0">
                <a:latin typeface="Gabriola" pitchFamily="82" charset="0"/>
              </a:rPr>
              <a:t>И удачу подарит тебе навсегда!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7" name="Содержимое 6" descr="IMG_16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924944"/>
            <a:ext cx="4038600" cy="3028950"/>
          </a:xfrm>
        </p:spPr>
      </p:pic>
      <p:pic>
        <p:nvPicPr>
          <p:cNvPr id="8" name="Содержимое 7" descr="IMG_166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996952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556792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Gabriola" pitchFamily="82" charset="0"/>
              </a:rPr>
              <a:t>День Победы  </a:t>
            </a:r>
            <a:r>
              <a:rPr lang="ru-RU" sz="4000" b="1" dirty="0" smtClean="0">
                <a:latin typeface="Arial Black" pitchFamily="34" charset="0"/>
              </a:rPr>
              <a:t>9 Мая –</a:t>
            </a:r>
            <a:r>
              <a:rPr lang="ru-RU" sz="4000" b="1" dirty="0" smtClean="0">
                <a:latin typeface="Gabriola" pitchFamily="82" charset="0"/>
              </a:rPr>
              <a:t/>
            </a:r>
            <a:br>
              <a:rPr lang="ru-RU" sz="4000" b="1" dirty="0" smtClean="0">
                <a:latin typeface="Gabriola" pitchFamily="82" charset="0"/>
              </a:rPr>
            </a:br>
            <a:r>
              <a:rPr lang="ru-RU" sz="4000" b="1" dirty="0" smtClean="0">
                <a:latin typeface="Gabriola" pitchFamily="82" charset="0"/>
              </a:rPr>
              <a:t>Праздник мира в стране и весны.</a:t>
            </a:r>
            <a:br>
              <a:rPr lang="ru-RU" sz="4000" b="1" dirty="0" smtClean="0">
                <a:latin typeface="Gabriola" pitchFamily="82" charset="0"/>
              </a:rPr>
            </a:br>
            <a:r>
              <a:rPr lang="ru-RU" sz="4000" b="1" dirty="0" smtClean="0">
                <a:latin typeface="Gabriola" pitchFamily="82" charset="0"/>
              </a:rPr>
              <a:t>В этот день мы солдат вспоминаем,</a:t>
            </a:r>
            <a:br>
              <a:rPr lang="ru-RU" sz="4000" b="1" dirty="0" smtClean="0">
                <a:latin typeface="Gabriola" pitchFamily="82" charset="0"/>
              </a:rPr>
            </a:br>
            <a:r>
              <a:rPr lang="ru-RU" sz="4000" b="1" dirty="0" smtClean="0">
                <a:latin typeface="Gabriola" pitchFamily="82" charset="0"/>
              </a:rPr>
              <a:t>Не вернувшихся в семьи с войны. </a:t>
            </a:r>
            <a:endParaRPr lang="ru-RU" sz="4000" b="1" dirty="0">
              <a:latin typeface="Gabriola" pitchFamily="82" charset="0"/>
            </a:endParaRPr>
          </a:p>
        </p:txBody>
      </p:sp>
      <p:pic>
        <p:nvPicPr>
          <p:cNvPr id="8" name="Содержимое 4" descr="лагерь2016 1смена 1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501008"/>
            <a:ext cx="4038600" cy="3028950"/>
          </a:xfrm>
        </p:spPr>
      </p:pic>
      <p:pic>
        <p:nvPicPr>
          <p:cNvPr id="6" name="Содержимое 5" descr="лагерь2016 1смена 1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3501008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7772400" cy="1470025"/>
          </a:xfrm>
        </p:spPr>
        <p:txBody>
          <a:bodyPr/>
          <a:lstStyle/>
          <a:p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88640"/>
            <a:ext cx="6400800" cy="396044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Gabriola" pitchFamily="82" charset="0"/>
              </a:rPr>
              <a:t>Куда ни посмотришь – родные, 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Gabriola" pitchFamily="82" charset="0"/>
              </a:rPr>
              <a:t>Открытые сердцу края.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Gabriola" pitchFamily="82" charset="0"/>
              </a:rPr>
              <a:t>Я весь пред тобою, Россия,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Gabriola" pitchFamily="82" charset="0"/>
              </a:rPr>
              <a:t>Судьба моя, совесть моя.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Gabriola" pitchFamily="82" charset="0"/>
              </a:rPr>
              <a:t>Не ты ли меня окружила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Gabriola" pitchFamily="82" charset="0"/>
              </a:rPr>
              <a:t>Простором лугов и полей,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Gabriola" pitchFamily="82" charset="0"/>
              </a:rPr>
              <a:t>Не ты ли меня подружила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Gabriola" pitchFamily="82" charset="0"/>
              </a:rPr>
              <a:t>С задумчивой музой моей!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Gabriola" pitchFamily="82" charset="0"/>
              </a:rPr>
              <a:t>За песни, которым впервые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Gabriola" pitchFamily="82" charset="0"/>
              </a:rPr>
              <a:t>Внимают родные края,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Gabriola" pitchFamily="82" charset="0"/>
              </a:rPr>
              <a:t>Я весь пред тобою, Россия,</a:t>
            </a:r>
          </a:p>
          <a:p>
            <a:r>
              <a:rPr lang="ru-RU" sz="2800" b="1" dirty="0" smtClean="0">
                <a:solidFill>
                  <a:schemeClr val="tx1"/>
                </a:solidFill>
                <a:latin typeface="Gabriola" pitchFamily="82" charset="0"/>
              </a:rPr>
              <a:t>Судьба моя, совесть моя!</a:t>
            </a:r>
            <a:endParaRPr lang="ru-RU" sz="2000" b="1" dirty="0" smtClean="0">
              <a:solidFill>
                <a:schemeClr val="tx1"/>
              </a:solidFill>
              <a:latin typeface="Gabriola" pitchFamily="82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Arial Black" pitchFamily="34" charset="0"/>
              </a:rPr>
              <a:t>                                              Н. </a:t>
            </a:r>
            <a:r>
              <a:rPr lang="ru-RU" sz="1800" dirty="0" err="1" smtClean="0">
                <a:solidFill>
                  <a:schemeClr val="tx1"/>
                </a:solidFill>
                <a:latin typeface="Arial Black" pitchFamily="34" charset="0"/>
              </a:rPr>
              <a:t>Рыленков</a:t>
            </a:r>
            <a:endParaRPr lang="ru-RU" sz="1800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   Бессмертный полк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6146" name="Picture 2" descr="C:\Users\Дом\Desktop\9 мая\IMG_06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</p:spPr>
      </p:pic>
      <p:pic>
        <p:nvPicPr>
          <p:cNvPr id="6147" name="Picture 3" descr="C:\Users\Дом\Desktop\9 мая\IMG_06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772816"/>
            <a:ext cx="8229600" cy="316835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Arial Black" pitchFamily="34" charset="0"/>
              </a:rPr>
              <a:t>Последний звонок </a:t>
            </a:r>
            <a:r>
              <a:rPr lang="ru-RU" sz="4900" b="1" dirty="0" smtClean="0">
                <a:latin typeface="Gabriola" pitchFamily="82" charset="0"/>
              </a:rPr>
              <a:t>тишину расколол,</a:t>
            </a:r>
            <a:br>
              <a:rPr lang="ru-RU" sz="4900" b="1" dirty="0" smtClean="0">
                <a:latin typeface="Gabriola" pitchFamily="82" charset="0"/>
              </a:rPr>
            </a:br>
            <a:r>
              <a:rPr lang="ru-RU" sz="4900" b="1" dirty="0" smtClean="0">
                <a:latin typeface="Gabriola" pitchFamily="82" charset="0"/>
              </a:rPr>
              <a:t>В сердце откликнулся болью,</a:t>
            </a:r>
            <a:br>
              <a:rPr lang="ru-RU" sz="4900" b="1" dirty="0" smtClean="0">
                <a:latin typeface="Gabriola" pitchFamily="82" charset="0"/>
              </a:rPr>
            </a:br>
            <a:r>
              <a:rPr lang="ru-RU" sz="4900" b="1" dirty="0" smtClean="0">
                <a:latin typeface="Gabriola" pitchFamily="82" charset="0"/>
              </a:rPr>
              <a:t>Сегодня со школой прощаетесь вы,</a:t>
            </a:r>
            <a:br>
              <a:rPr lang="ru-RU" sz="4900" b="1" dirty="0" smtClean="0">
                <a:latin typeface="Gabriola" pitchFamily="82" charset="0"/>
              </a:rPr>
            </a:br>
            <a:r>
              <a:rPr lang="ru-RU" sz="4900" b="1" dirty="0" smtClean="0">
                <a:latin typeface="Gabriola" pitchFamily="82" charset="0"/>
              </a:rPr>
              <a:t>С детством прощаетесь школьным.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лагерь2016 1смена 1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2924944"/>
            <a:ext cx="5673436" cy="37448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859216" cy="416247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 Black" pitchFamily="34" charset="0"/>
              </a:rPr>
              <a:t>       Прощальный концерт</a:t>
            </a:r>
            <a:r>
              <a:rPr lang="ru-RU" sz="3200" b="1" dirty="0" smtClean="0">
                <a:latin typeface="Gabriola" pitchFamily="82" charset="0"/>
              </a:rPr>
              <a:t/>
            </a:r>
            <a:br>
              <a:rPr lang="ru-RU" sz="3200" b="1" dirty="0" smtClean="0">
                <a:latin typeface="Gabriola" pitchFamily="82" charset="0"/>
              </a:rPr>
            </a:br>
            <a:r>
              <a:rPr lang="ru-RU" sz="3200" b="1" dirty="0" smtClean="0">
                <a:latin typeface="Gabriola" pitchFamily="82" charset="0"/>
              </a:rPr>
              <a:t/>
            </a:r>
            <a:br>
              <a:rPr lang="ru-RU" sz="3200" b="1" dirty="0" smtClean="0">
                <a:latin typeface="Gabriola" pitchFamily="82" charset="0"/>
              </a:rPr>
            </a:br>
            <a:r>
              <a:rPr lang="ru-RU" sz="3200" b="1" dirty="0" smtClean="0">
                <a:latin typeface="Gabriola" pitchFamily="82" charset="0"/>
              </a:rPr>
              <a:t>          Закрылись страницы большого альбома,</a:t>
            </a:r>
            <a:br>
              <a:rPr lang="ru-RU" sz="3200" b="1" dirty="0" smtClean="0">
                <a:latin typeface="Gabriola" pitchFamily="82" charset="0"/>
              </a:rPr>
            </a:br>
            <a:r>
              <a:rPr lang="ru-RU" sz="3200" b="1" dirty="0" smtClean="0">
                <a:latin typeface="Gabriola" pitchFamily="82" charset="0"/>
              </a:rPr>
              <a:t>           Осталась лишь память о школьных годах…</a:t>
            </a:r>
            <a:br>
              <a:rPr lang="ru-RU" sz="3200" b="1" dirty="0" smtClean="0">
                <a:latin typeface="Gabriola" pitchFamily="82" charset="0"/>
              </a:rPr>
            </a:br>
            <a:r>
              <a:rPr lang="ru-RU" sz="3200" b="1" dirty="0" smtClean="0">
                <a:latin typeface="Gabriola" pitchFamily="82" charset="0"/>
              </a:rPr>
              <a:t>           Ах, как же мне больно, остаться без дома…</a:t>
            </a:r>
            <a:br>
              <a:rPr lang="ru-RU" sz="3200" b="1" dirty="0" smtClean="0">
                <a:latin typeface="Gabriola" pitchFamily="82" charset="0"/>
              </a:rPr>
            </a:br>
            <a:r>
              <a:rPr lang="ru-RU" sz="3200" b="1" dirty="0" smtClean="0">
                <a:latin typeface="Gabriola" pitchFamily="82" charset="0"/>
              </a:rPr>
              <a:t>           Такого вот вечного, навсегда-навсегда…</a:t>
            </a:r>
            <a:r>
              <a:rPr lang="ru-RU" sz="2400" b="1" dirty="0" smtClean="0">
                <a:latin typeface="Arial Black" pitchFamily="34" charset="0"/>
              </a:rPr>
              <a:t/>
            </a:r>
            <a:br>
              <a:rPr lang="ru-RU" sz="2400" b="1" dirty="0" smtClean="0">
                <a:latin typeface="Arial Black" pitchFamily="34" charset="0"/>
              </a:rPr>
            </a:br>
            <a:endParaRPr lang="ru-RU" sz="4000" dirty="0"/>
          </a:p>
        </p:txBody>
      </p:sp>
      <p:pic>
        <p:nvPicPr>
          <p:cNvPr id="5" name="Содержимое 4" descr="IMG_16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4293096"/>
            <a:ext cx="3966592" cy="2232248"/>
          </a:xfrm>
        </p:spPr>
      </p:pic>
      <p:pic>
        <p:nvPicPr>
          <p:cNvPr id="6" name="Содержимое 5" descr="IMG_16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9552" y="4221088"/>
            <a:ext cx="3816424" cy="24036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atin typeface="Gabriola" pitchFamily="82" charset="0"/>
              </a:rPr>
              <a:t>  Конкурс «Татарский джигит»</a:t>
            </a:r>
            <a:endParaRPr lang="ru-RU" sz="6000" b="1" dirty="0">
              <a:latin typeface="Gabriola" pitchFamily="82" charset="0"/>
            </a:endParaRPr>
          </a:p>
        </p:txBody>
      </p:sp>
      <p:pic>
        <p:nvPicPr>
          <p:cNvPr id="5" name="Содержимое 4" descr="IMG_04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IMG_04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 smtClean="0">
                <a:latin typeface="Gabriola" pitchFamily="82" charset="0"/>
              </a:rPr>
              <a:t>Конкурс «Татарская красавица»</a:t>
            </a:r>
            <a:endParaRPr lang="ru-RU" sz="6000" b="1" dirty="0">
              <a:latin typeface="Gabriola" pitchFamily="82" charset="0"/>
            </a:endParaRPr>
          </a:p>
        </p:txBody>
      </p:sp>
      <p:pic>
        <p:nvPicPr>
          <p:cNvPr id="5" name="Содержимое 4" descr="IMG_035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IMG_037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atin typeface="Gabriola" pitchFamily="82" charset="0"/>
              </a:rPr>
              <a:t>        Прощание с азбукой</a:t>
            </a:r>
            <a:endParaRPr lang="ru-RU" sz="6000" b="1" dirty="0">
              <a:latin typeface="Gabriola" pitchFamily="82" charset="0"/>
            </a:endParaRPr>
          </a:p>
        </p:txBody>
      </p:sp>
      <p:pic>
        <p:nvPicPr>
          <p:cNvPr id="5" name="Содержимое 4" descr="IMG_05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IMG_05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  <a:cs typeface="Aharoni" pitchFamily="2" charset="-79"/>
              </a:rPr>
              <a:t>   Летний оздоровительный лагерь</a:t>
            </a:r>
            <a:endParaRPr lang="ru-RU" sz="5400" b="1" dirty="0">
              <a:latin typeface="Gabriola" pitchFamily="82" charset="0"/>
              <a:cs typeface="Aharoni" pitchFamily="2" charset="-79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3200" b="0" dirty="0" smtClean="0">
                <a:latin typeface="Gabriola" pitchFamily="82" charset="0"/>
              </a:rPr>
              <a:t>Учимся быть пожарными.</a:t>
            </a:r>
            <a:endParaRPr lang="ru-RU" sz="3200" b="0" dirty="0">
              <a:latin typeface="Gabriola" pitchFamily="82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ru-RU" sz="2800" b="0" dirty="0" smtClean="0">
                <a:latin typeface="Gabriola" pitchFamily="82" charset="0"/>
              </a:rPr>
              <a:t>Готовы приступить к работе.</a:t>
            </a:r>
            <a:endParaRPr lang="ru-RU" sz="2800" b="0" dirty="0">
              <a:latin typeface="Gabriola" pitchFamily="82" charset="0"/>
            </a:endParaRPr>
          </a:p>
        </p:txBody>
      </p:sp>
      <p:pic>
        <p:nvPicPr>
          <p:cNvPr id="7" name="Содержимое 6" descr="лагерь2016 1смена 30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2922862"/>
            <a:ext cx="4039985" cy="3029989"/>
          </a:xfrm>
        </p:spPr>
      </p:pic>
      <p:pic>
        <p:nvPicPr>
          <p:cNvPr id="8" name="Содержимое 7" descr="лагерь2016 1смена 31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922862"/>
            <a:ext cx="4039985" cy="30299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Мы отдыхаем в лагере</a:t>
            </a:r>
            <a:endParaRPr lang="ru-RU" sz="5400" b="1" dirty="0">
              <a:latin typeface="Gabriola" pitchFamily="8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Дом\Desktop\школьное фото\2016-07-05 лагерь2016 1смена\лагерь2016 1смена 10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3301553"/>
            <a:ext cx="4040188" cy="2272606"/>
          </a:xfrm>
          <a:prstGeom prst="rect">
            <a:avLst/>
          </a:prstGeom>
          <a:noFill/>
        </p:spPr>
      </p:pic>
      <p:pic>
        <p:nvPicPr>
          <p:cNvPr id="7171" name="Picture 3" descr="C:\Users\Дом\Desktop\школьное фото\2016-07-05 лагерь2016 1смена\лагерь2016 1смена 08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025" y="3301107"/>
            <a:ext cx="4041775" cy="2273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Момент закладывания «Капсулы времени»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4" name="Содержимое 3" descr="IMG_05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Место закладки «Капсулы времени»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4" name="Содержимое 3" descr="IMG_05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509120"/>
            <a:ext cx="7772400" cy="1259855"/>
          </a:xfrm>
        </p:spPr>
        <p:txBody>
          <a:bodyPr>
            <a:noAutofit/>
          </a:bodyPr>
          <a:lstStyle/>
          <a:p>
            <a:endParaRPr lang="ru-RU" sz="2000" b="0" dirty="0">
              <a:latin typeface="Arial Black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1268760"/>
            <a:ext cx="7306071" cy="4464495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tx1"/>
                </a:solidFill>
                <a:latin typeface="Gabriola" pitchFamily="82" charset="0"/>
              </a:rPr>
              <a:t>У каждого найдется уголок,</a:t>
            </a:r>
            <a:br>
              <a:rPr lang="ru-RU" sz="3600" b="1" i="1" dirty="0" smtClean="0">
                <a:solidFill>
                  <a:schemeClr val="tx1"/>
                </a:solidFill>
                <a:latin typeface="Gabriola" pitchFamily="82" charset="0"/>
              </a:rPr>
            </a:br>
            <a:r>
              <a:rPr lang="ru-RU" sz="3600" b="1" i="1" dirty="0" smtClean="0">
                <a:solidFill>
                  <a:schemeClr val="tx1"/>
                </a:solidFill>
                <a:latin typeface="Gabriola" pitchFamily="82" charset="0"/>
              </a:rPr>
              <a:t>Куда уставшим сердцем он стремится…</a:t>
            </a:r>
            <a:br>
              <a:rPr lang="ru-RU" sz="3600" b="1" i="1" dirty="0" smtClean="0">
                <a:solidFill>
                  <a:schemeClr val="tx1"/>
                </a:solidFill>
                <a:latin typeface="Gabriola" pitchFamily="82" charset="0"/>
              </a:rPr>
            </a:br>
            <a:r>
              <a:rPr lang="ru-RU" sz="3600" b="1" i="1" dirty="0" smtClean="0">
                <a:solidFill>
                  <a:schemeClr val="tx1"/>
                </a:solidFill>
                <a:latin typeface="Gabriola" pitchFamily="82" charset="0"/>
              </a:rPr>
              <a:t>Там он не будет больше одинок.</a:t>
            </a:r>
            <a:br>
              <a:rPr lang="ru-RU" sz="3600" b="1" i="1" dirty="0" smtClean="0">
                <a:solidFill>
                  <a:schemeClr val="tx1"/>
                </a:solidFill>
                <a:latin typeface="Gabriola" pitchFamily="82" charset="0"/>
              </a:rPr>
            </a:br>
            <a:r>
              <a:rPr lang="ru-RU" sz="3600" b="1" i="1" dirty="0" smtClean="0">
                <a:solidFill>
                  <a:schemeClr val="tx1"/>
                </a:solidFill>
                <a:latin typeface="Gabriola" pitchFamily="82" charset="0"/>
              </a:rPr>
              <a:t>В ключах там сможет досыта напиться</a:t>
            </a:r>
            <a:br>
              <a:rPr lang="ru-RU" sz="3600" b="1" i="1" dirty="0" smtClean="0">
                <a:solidFill>
                  <a:schemeClr val="tx1"/>
                </a:solidFill>
                <a:latin typeface="Gabriola" pitchFamily="82" charset="0"/>
              </a:rPr>
            </a:br>
            <a:r>
              <a:rPr lang="ru-RU" sz="3600" b="1" i="1" dirty="0" smtClean="0">
                <a:solidFill>
                  <a:schemeClr val="tx1"/>
                </a:solidFill>
                <a:latin typeface="Gabriola" pitchFamily="82" charset="0"/>
              </a:rPr>
              <a:t>Воды студеной, полной чудных сил,</a:t>
            </a:r>
            <a:br>
              <a:rPr lang="ru-RU" sz="3600" b="1" i="1" dirty="0" smtClean="0">
                <a:solidFill>
                  <a:schemeClr val="tx1"/>
                </a:solidFill>
                <a:latin typeface="Gabriola" pitchFamily="82" charset="0"/>
              </a:rPr>
            </a:br>
            <a:r>
              <a:rPr lang="ru-RU" sz="3600" b="1" i="1" dirty="0" smtClean="0">
                <a:solidFill>
                  <a:schemeClr val="tx1"/>
                </a:solidFill>
                <a:latin typeface="Gabriola" pitchFamily="82" charset="0"/>
              </a:rPr>
              <a:t>Там слаще яблоки, там звонче песни…</a:t>
            </a:r>
            <a:br>
              <a:rPr lang="ru-RU" sz="3600" b="1" i="1" dirty="0" smtClean="0">
                <a:solidFill>
                  <a:schemeClr val="tx1"/>
                </a:solidFill>
                <a:latin typeface="Gabriola" pitchFamily="82" charset="0"/>
              </a:rPr>
            </a:br>
            <a:r>
              <a:rPr lang="ru-RU" sz="3600" b="1" i="1" dirty="0" smtClean="0">
                <a:solidFill>
                  <a:schemeClr val="tx1"/>
                </a:solidFill>
                <a:latin typeface="Gabriola" pitchFamily="82" charset="0"/>
              </a:rPr>
              <a:t>Там живы те, кто нас давно простил…</a:t>
            </a:r>
            <a:br>
              <a:rPr lang="ru-RU" sz="3600" b="1" i="1" dirty="0" smtClean="0">
                <a:solidFill>
                  <a:schemeClr val="tx1"/>
                </a:solidFill>
                <a:latin typeface="Gabriola" pitchFamily="82" charset="0"/>
              </a:rPr>
            </a:br>
            <a:r>
              <a:rPr lang="ru-RU" sz="3600" b="1" i="1" dirty="0" smtClean="0">
                <a:solidFill>
                  <a:schemeClr val="tx1"/>
                </a:solidFill>
                <a:latin typeface="Gabriola" pitchFamily="82" charset="0"/>
              </a:rPr>
              <a:t>Ты в мире места не найдешь чудесней!</a:t>
            </a:r>
            <a:r>
              <a:rPr lang="ru-RU" sz="3600" b="1" dirty="0" smtClean="0">
                <a:latin typeface="Garamond" pitchFamily="18" charset="0"/>
              </a:rPr>
              <a:t/>
            </a:r>
            <a:br>
              <a:rPr lang="ru-RU" sz="3600" b="1" dirty="0" smtClean="0">
                <a:latin typeface="Garamond" pitchFamily="18" charset="0"/>
              </a:rPr>
            </a:br>
            <a:r>
              <a:rPr lang="ru-RU" sz="3600" dirty="0" smtClean="0">
                <a:latin typeface="Garamond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atin typeface="Gabriola" pitchFamily="82" charset="0"/>
              </a:rPr>
              <a:t>     Единый методический день  </a:t>
            </a:r>
            <a:endParaRPr lang="ru-RU" sz="6000" b="1" dirty="0">
              <a:latin typeface="Gabriola" pitchFamily="82" charset="0"/>
            </a:endParaRPr>
          </a:p>
        </p:txBody>
      </p:sp>
      <p:pic>
        <p:nvPicPr>
          <p:cNvPr id="5" name="Содержимое 4" descr="DSCF41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001443"/>
            <a:ext cx="4038600" cy="2272752"/>
          </a:xfrm>
        </p:spPr>
      </p:pic>
      <p:pic>
        <p:nvPicPr>
          <p:cNvPr id="6" name="Содержимое 5" descr="DSCF418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700808"/>
            <a:ext cx="4038600" cy="22717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Gabriola" pitchFamily="82" charset="0"/>
              </a:rPr>
              <a:t>Моменты работ учителей на        Едином методическом дне</a:t>
            </a:r>
            <a:endParaRPr lang="ru-RU" sz="6000" b="1" dirty="0">
              <a:latin typeface="Gabriola" pitchFamily="82" charset="0"/>
            </a:endParaRPr>
          </a:p>
        </p:txBody>
      </p:sp>
      <p:pic>
        <p:nvPicPr>
          <p:cNvPr id="5" name="Содержимое 4" descr="IMG_02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IMG_02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717032"/>
            <a:ext cx="7772400" cy="1362075"/>
          </a:xfrm>
        </p:spPr>
        <p:txBody>
          <a:bodyPr>
            <a:noAutofit/>
          </a:bodyPr>
          <a:lstStyle/>
          <a:p>
            <a:r>
              <a:rPr lang="ru-RU" sz="5400" dirty="0" smtClean="0">
                <a:latin typeface="Gabriola" pitchFamily="82" charset="0"/>
              </a:rPr>
              <a:t>Музей –</a:t>
            </a:r>
            <a:r>
              <a:rPr lang="ru-RU" sz="4000" dirty="0" smtClean="0">
                <a:latin typeface="Gabriola" pitchFamily="82" charset="0"/>
              </a:rPr>
              <a:t> это хранитель памяти, а историческая память важна и необходима – во все времена и в любом государстве, особенно в трудные, переломные моменты истории, она всегда живет в народе и проявляется только в годину испытаний.</a:t>
            </a:r>
            <a:endParaRPr lang="ru-RU" sz="4000" dirty="0">
              <a:latin typeface="Gabriola" pitchFamily="8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Инструктаж при входе в музей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1026" name="Picture 2" descr="C:\Users\Дом\Desktop\музей\IMG_1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  Экскурсия в музее  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2050" name="Picture 2" descr="C:\Users\Дом\Desktop\музей\IMG_11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    Ну очень интересно !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3074" name="Picture 2" descr="C:\Users\Дом\Desktop\музей\IMG_1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Мы внимательно слушаем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5122" name="Picture 2" descr="C:\Users\Дом\Desktop\Новая папка (3)\CAM00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12837" y="1935163"/>
            <a:ext cx="3718325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     Экскурсия в музее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4098" name="Picture 2" descr="C:\Users\Дом\Desktop\Новая папка (3)\CAM003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 Рассказ об экспонатах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3074" name="Picture 2" descr="C:\Users\Дом\Desktop\Новая папка (3)\CAM003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   Старинные документы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2050" name="Picture 2" descr="C:\Users\Дом\Desktop\Новая папка (3)\CAM00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Gabriola" pitchFamily="82" charset="0"/>
              </a:rPr>
              <a:t>Да, у каждого человека есть свой любимый уголок, который ждёт его. Нашим любимым уголком мы считаем наш Большой Уват – красивое озеро.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4" name="Содержимое 3" descr="15101845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988840"/>
            <a:ext cx="669674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       Экскурсия в музее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1026" name="Picture 2" descr="C:\Users\Дом\Desktop\Новая папка (3)\CAM00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   Экспонаты музея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5" name="Содержимое 4" descr="IMG_20171109_0919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Содержимое 5" descr="IMG_20171109_0916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   Экспонаты музея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5" name="Содержимое 4" descr="IMG_20171109_0916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IMG_20171109_0916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      Экспонаты музея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5" name="Содержимое 4" descr="IMG_20171109_0916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IMG_20171109_0917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   Экспонаты музея 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5" name="Содержимое 4" descr="IMG_20171109_0917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IMG_20171109_0917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       Стенды музея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Gabriola" pitchFamily="82" charset="0"/>
              </a:rPr>
              <a:t>Вечная память…</a:t>
            </a:r>
            <a:endParaRPr lang="ru-RU" sz="3600" dirty="0">
              <a:latin typeface="Gabriola" pitchFamily="82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Gabriola" pitchFamily="82" charset="0"/>
              </a:rPr>
              <a:t>Великие полководцы России</a:t>
            </a:r>
            <a:endParaRPr lang="ru-RU" sz="3200" dirty="0">
              <a:latin typeface="Gabriola" pitchFamily="82" charset="0"/>
            </a:endParaRPr>
          </a:p>
        </p:txBody>
      </p:sp>
      <p:pic>
        <p:nvPicPr>
          <p:cNvPr id="7" name="Содержимое 6" descr="IMG_20171109_09133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22786"/>
            <a:ext cx="4040188" cy="3030141"/>
          </a:xfrm>
        </p:spPr>
      </p:pic>
      <p:pic>
        <p:nvPicPr>
          <p:cNvPr id="10" name="Содержимое 9" descr="IMG_20171109_09142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922191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latin typeface="Gabriola" pitchFamily="82" charset="0"/>
              </a:rPr>
              <a:t>          Плакаты ВОВ</a:t>
            </a:r>
            <a:endParaRPr lang="ru-RU" sz="7200" b="1" dirty="0">
              <a:latin typeface="Gabriola" pitchFamily="82" charset="0"/>
            </a:endParaRPr>
          </a:p>
        </p:txBody>
      </p:sp>
      <p:pic>
        <p:nvPicPr>
          <p:cNvPr id="5" name="Содержимое 4" descr="IMG_20171109_0914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IMG_20171109_0914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800" b="1" dirty="0" smtClean="0">
                <a:latin typeface="Gabriola" pitchFamily="82" charset="0"/>
              </a:rPr>
              <a:t>     Мировые войны</a:t>
            </a:r>
            <a:endParaRPr lang="ru-RU" sz="8800" b="1" dirty="0">
              <a:latin typeface="Gabriola" pitchFamily="82" charset="0"/>
            </a:endParaRPr>
          </a:p>
        </p:txBody>
      </p:sp>
      <p:pic>
        <p:nvPicPr>
          <p:cNvPr id="5" name="Содержимое 4" descr="IMG_20171109_0915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IMG_20171109_0915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atin typeface="Gabriola" pitchFamily="82" charset="0"/>
              </a:rPr>
              <a:t>        Их имена бессмертны… </a:t>
            </a:r>
            <a:endParaRPr lang="ru-RU" sz="6000" b="1" dirty="0">
              <a:latin typeface="Gabriola" pitchFamily="82" charset="0"/>
            </a:endParaRPr>
          </a:p>
        </p:txBody>
      </p:sp>
      <p:pic>
        <p:nvPicPr>
          <p:cNvPr id="5" name="Содержимое 4" descr="IMG_20171109_0916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IMG_20171109_0919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 Из истории…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5" name="Содержимое 4" descr="IMG_20171109_0917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Содержимое 5" descr="IMG_20171109_0917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Gabriola" pitchFamily="82" charset="0"/>
              </a:rPr>
              <a:t>И вот на берегу этого чудесного озера построена наша красивая школа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Рената\Desktop\школ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737"/>
            <a:ext cx="7786742" cy="4895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       История школы 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5" name="Содержимое 4" descr="IMG_20171109_0918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Содержимое 5" descr="IMG_20171109_0918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  Мы равняемся на вас!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5" name="Содержимое 4" descr="IMG_20171109_0918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Содержимое 5" descr="IMG_20171109_0918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      Ветераны труда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8" name="Содержимое 7" descr="IMG_20171109_0917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Содержимое 5" descr="IMG_20171109_0919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Кружок </a:t>
            </a:r>
            <a:r>
              <a:rPr lang="ru-RU" sz="5400" b="1" dirty="0" err="1" smtClean="0">
                <a:latin typeface="Gabriola" pitchFamily="82" charset="0"/>
              </a:rPr>
              <a:t>бисероплетения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4" name="Содержимое 3" descr="IMG_20161208_1352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 Кружок «Умелые ручки»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1026" name="Picture 2" descr="C:\Users\Дом\Desktop\школьное фото\фотки_школьные_15-16\Таня\IMG_08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80928"/>
            <a:ext cx="3593373" cy="2692896"/>
          </a:xfrm>
          <a:prstGeom prst="rect">
            <a:avLst/>
          </a:prstGeom>
          <a:noFill/>
        </p:spPr>
      </p:pic>
      <p:pic>
        <p:nvPicPr>
          <p:cNvPr id="5" name="Picture 2" descr="C:\Users\Дом\Desktop\школьное фото\фотки_школьные_15-16\Таня\IMG_08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708920"/>
            <a:ext cx="3809396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Кружок английского языка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3074" name="Picture 2" descr="C:\Users\Дом\Desktop\школьное фото\фотки_школьные_15-16\1\120___04\IMG_1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        Хоровой кружок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5122" name="Picture 2" descr="C:\Users\Дом\Desktop\школьное фото\2016-07-05 лагерь2016 1смена\лагерь2016 1смена 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atin typeface="Gabriola" pitchFamily="82" charset="0"/>
              </a:rPr>
              <a:t>          Танцевальный кружок</a:t>
            </a:r>
            <a:endParaRPr lang="ru-RU" sz="5400" b="1" dirty="0">
              <a:latin typeface="Gabriola" pitchFamily="82" charset="0"/>
            </a:endParaRPr>
          </a:p>
        </p:txBody>
      </p:sp>
      <p:pic>
        <p:nvPicPr>
          <p:cNvPr id="4098" name="Picture 2" descr="C:\Users\Дом\Desktop\школьное фото\2016-07-05 лагерь2016 1смена\лагерь2016 1смена 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В годах школьных столько есть страниц,</a:t>
            </a:r>
            <a:br>
              <a:rPr lang="ru-RU" b="1" dirty="0" smtClean="0"/>
            </a:br>
            <a:r>
              <a:rPr lang="ru-RU" b="1" dirty="0" smtClean="0"/>
              <a:t>Что и за вечер всё не прочитаешь,</a:t>
            </a:r>
            <a:br>
              <a:rPr lang="ru-RU" b="1" dirty="0" smtClean="0"/>
            </a:br>
            <a:r>
              <a:rPr lang="ru-RU" b="1" dirty="0" smtClean="0"/>
              <a:t>Возьмёшь альбом, там взор знакомых лиц,</a:t>
            </a:r>
            <a:br>
              <a:rPr lang="ru-RU" b="1" dirty="0" smtClean="0"/>
            </a:br>
            <a:r>
              <a:rPr lang="ru-RU" b="1" dirty="0" smtClean="0"/>
              <a:t>И ты   сидишь с улыбкою листаешь,</a:t>
            </a:r>
          </a:p>
          <a:p>
            <a:r>
              <a:rPr lang="ru-RU" b="1" dirty="0" smtClean="0"/>
              <a:t> </a:t>
            </a:r>
          </a:p>
          <a:p>
            <a:r>
              <a:rPr lang="ru-RU" b="1" dirty="0" smtClean="0"/>
              <a:t>Нам школа дарит  целый мир!</a:t>
            </a:r>
            <a:br>
              <a:rPr lang="ru-RU" b="1" dirty="0" smtClean="0"/>
            </a:br>
            <a:r>
              <a:rPr lang="ru-RU" b="1" dirty="0" smtClean="0"/>
              <a:t>Мир дружбы и больших открытий!</a:t>
            </a:r>
            <a:br>
              <a:rPr lang="ru-RU" b="1" dirty="0" smtClean="0"/>
            </a:br>
            <a:r>
              <a:rPr lang="ru-RU" b="1" dirty="0" smtClean="0"/>
              <a:t>Даёт  всем в жизни главный ориентир,</a:t>
            </a:r>
          </a:p>
          <a:p>
            <a:r>
              <a:rPr lang="ru-RU" b="1" dirty="0" smtClean="0"/>
              <a:t>В наш 21 век событий!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/>
              <a:t>Спасибо за внимание!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Gabriola" pitchFamily="82" charset="0"/>
              </a:rPr>
              <a:t>Школа! Чудесный наш дом!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2800" b="1" dirty="0" smtClean="0">
                <a:latin typeface="Gabriola" pitchFamily="82" charset="0"/>
              </a:rPr>
              <a:t>Ты всегда как горячий родник!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2800" b="1" dirty="0" smtClean="0">
                <a:latin typeface="Gabriola" pitchFamily="82" charset="0"/>
              </a:rPr>
              <a:t>О тебе, как о матери, помнит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2800" b="1" dirty="0" smtClean="0">
                <a:latin typeface="Gabriola" pitchFamily="82" charset="0"/>
              </a:rPr>
              <a:t>С благодарностью твой ученик.</a:t>
            </a:r>
            <a:endParaRPr lang="ru-RU" sz="2800" b="1" dirty="0">
              <a:latin typeface="Gabriola" pitchFamily="82" charset="0"/>
            </a:endParaRPr>
          </a:p>
        </p:txBody>
      </p:sp>
      <p:pic>
        <p:nvPicPr>
          <p:cNvPr id="4" name="Содержимое 3" descr="лагерь2016 1смена 0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204864"/>
            <a:ext cx="7803444" cy="4389437"/>
          </a:xfrm>
        </p:spPr>
      </p:pic>
      <p:pic>
        <p:nvPicPr>
          <p:cNvPr id="55298" name="Picture 2" descr="https://ppt4web.ru/images/937/27067/310/img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1" y="0"/>
            <a:ext cx="4320479" cy="2060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6059016" cy="116205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Arial Black" pitchFamily="34" charset="0"/>
              </a:rPr>
              <a:t>                  1 сентября…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endParaRPr lang="ru-RU" dirty="0">
              <a:latin typeface="Arial Black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5536" y="2852936"/>
            <a:ext cx="2664296" cy="2890863"/>
          </a:xfrm>
        </p:spPr>
        <p:txBody>
          <a:bodyPr>
            <a:normAutofit fontScale="62500" lnSpcReduction="20000"/>
          </a:bodyPr>
          <a:lstStyle/>
          <a:p>
            <a:r>
              <a:rPr lang="ru-RU" sz="4700" b="1" dirty="0" smtClean="0">
                <a:latin typeface="Gabriola" pitchFamily="82" charset="0"/>
              </a:rPr>
              <a:t>Начался учебный год,</a:t>
            </a:r>
          </a:p>
          <a:p>
            <a:r>
              <a:rPr lang="ru-RU" sz="4700" b="1" dirty="0" smtClean="0">
                <a:latin typeface="Gabriola" pitchFamily="82" charset="0"/>
              </a:rPr>
              <a:t>Счастливый и  весёлый!</a:t>
            </a:r>
          </a:p>
          <a:p>
            <a:r>
              <a:rPr lang="ru-RU" sz="4700" b="1" dirty="0" smtClean="0">
                <a:latin typeface="Gabriola" pitchFamily="82" charset="0"/>
              </a:rPr>
              <a:t>На урок звонок зовёт,</a:t>
            </a:r>
          </a:p>
          <a:p>
            <a:r>
              <a:rPr lang="ru-RU" sz="4700" b="1" dirty="0" smtClean="0">
                <a:latin typeface="Gabriola" pitchFamily="82" charset="0"/>
              </a:rPr>
              <a:t>Здравствуй, с добрым утром, школа!</a:t>
            </a:r>
          </a:p>
          <a:p>
            <a:endParaRPr lang="ru-RU" dirty="0" smtClean="0"/>
          </a:p>
        </p:txBody>
      </p:sp>
      <p:pic>
        <p:nvPicPr>
          <p:cNvPr id="5" name="Содержимое 4" descr="DSCF378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524460"/>
            <a:ext cx="5111750" cy="2875879"/>
          </a:xfrm>
        </p:spPr>
      </p:pic>
      <p:pic>
        <p:nvPicPr>
          <p:cNvPr id="60418" name="Picture 2" descr="http://sarschool76.narod.ru/img/pervok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2472209" cy="1791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30598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Gabriola" pitchFamily="82" charset="0"/>
              </a:rPr>
              <a:t/>
            </a:r>
            <a:br>
              <a:rPr lang="ru-RU" b="1" dirty="0" smtClean="0">
                <a:latin typeface="Gabriola" pitchFamily="82" charset="0"/>
              </a:rPr>
            </a:br>
            <a:r>
              <a:rPr lang="ru-RU" b="1" dirty="0" smtClean="0">
                <a:latin typeface="Gabriola" pitchFamily="82" charset="0"/>
              </a:rPr>
              <a:t/>
            </a:r>
            <a:br>
              <a:rPr lang="ru-RU" b="1" dirty="0" smtClean="0">
                <a:latin typeface="Gabriola" pitchFamily="82" charset="0"/>
              </a:rPr>
            </a:br>
            <a:r>
              <a:rPr lang="ru-RU" sz="4800" b="1" dirty="0" smtClean="0">
                <a:latin typeface="Gabriola" pitchFamily="82" charset="0"/>
              </a:rPr>
              <a:t>Сегодня наступил тот день,</a:t>
            </a:r>
            <a:br>
              <a:rPr lang="ru-RU" sz="4800" b="1" dirty="0" smtClean="0">
                <a:latin typeface="Gabriola" pitchFamily="82" charset="0"/>
              </a:rPr>
            </a:br>
            <a:r>
              <a:rPr lang="ru-RU" sz="4800" b="1" dirty="0" smtClean="0">
                <a:latin typeface="Gabriola" pitchFamily="82" charset="0"/>
              </a:rPr>
              <a:t>Когда всем следует поздравить</a:t>
            </a:r>
            <a:br>
              <a:rPr lang="ru-RU" sz="4800" b="1" dirty="0" smtClean="0">
                <a:latin typeface="Gabriola" pitchFamily="82" charset="0"/>
              </a:rPr>
            </a:br>
            <a:r>
              <a:rPr lang="ru-RU" sz="4800" b="1" dirty="0" smtClean="0">
                <a:latin typeface="Gabriola" pitchFamily="82" charset="0"/>
              </a:rPr>
              <a:t>Мудрейших, близких нам людей</a:t>
            </a:r>
            <a:br>
              <a:rPr lang="ru-RU" sz="4800" b="1" dirty="0" smtClean="0">
                <a:latin typeface="Gabriola" pitchFamily="82" charset="0"/>
              </a:rPr>
            </a:br>
            <a:r>
              <a:rPr lang="ru-RU" sz="4800" b="1" dirty="0" smtClean="0">
                <a:latin typeface="Gabriola" pitchFamily="82" charset="0"/>
              </a:rPr>
              <a:t>И в праздник ярко их прославить.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Содержимое 4" descr="IMG_068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429000"/>
            <a:ext cx="4038600" cy="3028950"/>
          </a:xfrm>
        </p:spPr>
      </p:pic>
      <p:pic>
        <p:nvPicPr>
          <p:cNvPr id="6" name="Содержимое 5" descr="IMG_068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3429000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44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               День здоровья</a:t>
            </a:r>
            <a:br>
              <a:rPr lang="ru-RU" b="1" dirty="0" smtClean="0"/>
            </a:br>
            <a:r>
              <a:rPr lang="ru-RU" sz="4000" b="1" dirty="0" smtClean="0">
                <a:latin typeface="Gabriola" pitchFamily="82" charset="0"/>
              </a:rPr>
              <a:t>Чтоб ты не был хилым, вялым</a:t>
            </a:r>
            <a:br>
              <a:rPr lang="ru-RU" sz="4000" b="1" dirty="0" smtClean="0">
                <a:latin typeface="Gabriola" pitchFamily="82" charset="0"/>
              </a:rPr>
            </a:br>
            <a:r>
              <a:rPr lang="ru-RU" sz="4000" b="1" dirty="0" smtClean="0">
                <a:latin typeface="Gabriola" pitchFamily="82" charset="0"/>
              </a:rPr>
              <a:t>Не лежал под одеялом,</a:t>
            </a:r>
            <a:br>
              <a:rPr lang="ru-RU" sz="4000" b="1" dirty="0" smtClean="0">
                <a:latin typeface="Gabriola" pitchFamily="82" charset="0"/>
              </a:rPr>
            </a:br>
            <a:r>
              <a:rPr lang="ru-RU" sz="4000" b="1" dirty="0" smtClean="0">
                <a:latin typeface="Gabriola" pitchFamily="82" charset="0"/>
              </a:rPr>
              <a:t>Не хворал и был в порядке,</a:t>
            </a:r>
            <a:br>
              <a:rPr lang="ru-RU" sz="4000" b="1" dirty="0" smtClean="0">
                <a:latin typeface="Gabriola" pitchFamily="82" charset="0"/>
              </a:rPr>
            </a:br>
            <a:r>
              <a:rPr lang="ru-RU" sz="4000" b="1" dirty="0" smtClean="0">
                <a:latin typeface="Gabriola" pitchFamily="82" charset="0"/>
              </a:rPr>
              <a:t>Делай каждый день зарядку.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Содержимое 4" descr="IMG_14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573016"/>
            <a:ext cx="4038600" cy="3028950"/>
          </a:xfrm>
        </p:spPr>
      </p:pic>
      <p:pic>
        <p:nvPicPr>
          <p:cNvPr id="6" name="Содержимое 5" descr="IMG_07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544</TotalTime>
  <Words>444</Words>
  <Application>Microsoft Office PowerPoint</Application>
  <PresentationFormat>Экран (4:3)</PresentationFormat>
  <Paragraphs>89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Поток</vt:lpstr>
      <vt:lpstr>«Люблю тебя, моя школа!»</vt:lpstr>
      <vt:lpstr>Слайд 2</vt:lpstr>
      <vt:lpstr>Слайд 3</vt:lpstr>
      <vt:lpstr>Да, у каждого человека есть свой любимый уголок, который ждёт его. Нашим любимым уголком мы считаем наш Большой Уват – красивое озеро.</vt:lpstr>
      <vt:lpstr>И вот на берегу этого чудесного озера построена наша красивая школа. </vt:lpstr>
      <vt:lpstr>Школа! Чудесный наш дом! Ты всегда как горячий родник! О тебе, как о матери, помнит С благодарностью твой ученик.</vt:lpstr>
      <vt:lpstr>                  1 сентября… </vt:lpstr>
      <vt:lpstr>  Сегодня наступил тот день, Когда всем следует поздравить Мудрейших, близких нам людей И в праздник ярко их прославить.</vt:lpstr>
      <vt:lpstr>                    День здоровья Чтоб ты не был хилым, вялым Не лежал под одеялом, Не хворал и был в порядке, Делай каждый день зарядку.</vt:lpstr>
      <vt:lpstr>С Днём Учителя! Низкий поклон Вам за труд и терпенье, За теплоту Вашей светлой души! Радости, счастья, добра, вдохновенья! В Вашей работе успехов больших!</vt:lpstr>
      <vt:lpstr>            День матери</vt:lpstr>
      <vt:lpstr>           Унылая пора, очей очарованье!</vt:lpstr>
      <vt:lpstr>   Осенний бал</vt:lpstr>
      <vt:lpstr>Пусть чудесный хоровод В сказку всех нас унесёт! Добрый праздник – Новый год Снова в гости к нам идет! </vt:lpstr>
      <vt:lpstr>С Новым Годом, С Новым Счастьем!</vt:lpstr>
      <vt:lpstr>8 марта!</vt:lpstr>
      <vt:lpstr>     С Днём Защитника Отечества!</vt:lpstr>
      <vt:lpstr>Пусть вручит тебе теплое  Первое мая Вдохновение, чувство волшебного рая! Пусть успехом отметится праздник труда И удачу подарит тебе навсегда! </vt:lpstr>
      <vt:lpstr>День Победы  9 Мая – Праздник мира в стране и весны. В этот день мы солдат вспоминаем, Не вернувшихся в семьи с войны. </vt:lpstr>
      <vt:lpstr>              Бессмертный полк</vt:lpstr>
      <vt:lpstr>Последний звонок тишину расколол, В сердце откликнулся болью, Сегодня со школой прощаетесь вы, С детством прощаетесь школьным.   </vt:lpstr>
      <vt:lpstr>       Прощальный концерт            Закрылись страницы большого альбома,            Осталась лишь память о школьных годах…            Ах, как же мне больно, остаться без дома…            Такого вот вечного, навсегда-навсегда… </vt:lpstr>
      <vt:lpstr>  Конкурс «Татарский джигит»</vt:lpstr>
      <vt:lpstr>Конкурс «Татарская красавица»</vt:lpstr>
      <vt:lpstr>        Прощание с азбукой</vt:lpstr>
      <vt:lpstr>   Летний оздоровительный лагерь</vt:lpstr>
      <vt:lpstr>           Мы отдыхаем в лагере</vt:lpstr>
      <vt:lpstr>Момент закладывания «Капсулы времени»</vt:lpstr>
      <vt:lpstr>Место закладки «Капсулы времени»</vt:lpstr>
      <vt:lpstr>     Единый методический день  </vt:lpstr>
      <vt:lpstr>Моменты работ учителей на        Едином методическом дне</vt:lpstr>
      <vt:lpstr>Музей – это хранитель памяти, а историческая память важна и необходима – во все времена и в любом государстве, особенно в трудные, переломные моменты истории, она всегда живет в народе и проявляется только в годину испытаний.</vt:lpstr>
      <vt:lpstr>    Инструктаж при входе в музей</vt:lpstr>
      <vt:lpstr>             Экскурсия в музее  </vt:lpstr>
      <vt:lpstr>               Ну очень интересно !</vt:lpstr>
      <vt:lpstr>          Мы внимательно слушаем</vt:lpstr>
      <vt:lpstr>                Экскурсия в музее</vt:lpstr>
      <vt:lpstr>            Рассказ об экспонатах</vt:lpstr>
      <vt:lpstr>              Старинные документы</vt:lpstr>
      <vt:lpstr>                  Экскурсия в музее</vt:lpstr>
      <vt:lpstr>              Экспонаты музея</vt:lpstr>
      <vt:lpstr>              Экспонаты музея</vt:lpstr>
      <vt:lpstr>                 Экспонаты музея</vt:lpstr>
      <vt:lpstr>              Экспонаты музея </vt:lpstr>
      <vt:lpstr>       Стенды музея</vt:lpstr>
      <vt:lpstr>          Плакаты ВОВ</vt:lpstr>
      <vt:lpstr>     Мировые войны</vt:lpstr>
      <vt:lpstr>        Их имена бессмертны… </vt:lpstr>
      <vt:lpstr>            Из истории…</vt:lpstr>
      <vt:lpstr>                  История школы </vt:lpstr>
      <vt:lpstr>             Мы равняемся на вас!</vt:lpstr>
      <vt:lpstr>                 Ветераны труда</vt:lpstr>
      <vt:lpstr>         Кружок бисероплетения</vt:lpstr>
      <vt:lpstr>            Кружок «Умелые ручки»</vt:lpstr>
      <vt:lpstr>         Кружок английского языка</vt:lpstr>
      <vt:lpstr>                  Хоровой кружок</vt:lpstr>
      <vt:lpstr>          Танцевальный кружок</vt:lpstr>
      <vt:lpstr>Слайд 58</vt:lpstr>
      <vt:lpstr>Слайд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Рената</cp:lastModifiedBy>
  <cp:revision>61</cp:revision>
  <dcterms:created xsi:type="dcterms:W3CDTF">2017-11-08T04:02:56Z</dcterms:created>
  <dcterms:modified xsi:type="dcterms:W3CDTF">2017-11-10T06:30:57Z</dcterms:modified>
</cp:coreProperties>
</file>